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6" r:id="rId5"/>
    <p:sldId id="266" r:id="rId6"/>
    <p:sldId id="277" r:id="rId7"/>
    <p:sldId id="267" r:id="rId8"/>
    <p:sldId id="278" r:id="rId9"/>
    <p:sldId id="279" r:id="rId10"/>
    <p:sldId id="286" r:id="rId11"/>
    <p:sldId id="280" r:id="rId12"/>
    <p:sldId id="281" r:id="rId13"/>
    <p:sldId id="282" r:id="rId14"/>
    <p:sldId id="284" r:id="rId15"/>
    <p:sldId id="285" r:id="rId16"/>
    <p:sldId id="283" r:id="rId17"/>
    <p:sldId id="27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598" autoAdjust="0"/>
  </p:normalViewPr>
  <p:slideViewPr>
    <p:cSldViewPr snapToGrid="0">
      <p:cViewPr varScale="1">
        <p:scale>
          <a:sx n="77" d="100"/>
          <a:sy n="77" d="100"/>
        </p:scale>
        <p:origin x="669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54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C026C9-4C52-4B60-A858-A50E4BE56D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160113-35DB-4BB4-9269-631D6FEB5E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0D272-305C-421E-A9EF-95D63D599B42}" type="datetimeFigureOut">
              <a:rPr lang="en-US" smtClean="0"/>
              <a:t>9/22/2023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40E5BB-A291-4B94-8433-B9D3F16854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57D678-038E-42A6-961E-EAB034DB47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E7DFA-63CC-4ED7-B30E-ACF88B4B89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091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16E63-7886-43BC-8DD4-4F14C3DD7360}" type="datetimeFigureOut">
              <a:rPr lang="en-US" smtClean="0"/>
              <a:t>9/22/2023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8C5307-140F-447F-BCBA-BB92E3A290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154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29094F-44ED-46E6-A51E-52761DD3C88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4907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29094F-44ED-46E6-A51E-52761DD3C88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8590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4FD2957-8595-499F-896A-E9A0888D0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44A184-010C-483F-8B5A-3D1E7E6EF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1153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82A2E2-E6DD-4321-B03A-F6C071C1B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4" y="753034"/>
            <a:ext cx="6815446" cy="3887390"/>
          </a:xfrm>
        </p:spPr>
        <p:txBody>
          <a:bodyPr anchor="t">
            <a:normAutofit/>
          </a:bodyPr>
          <a:lstStyle>
            <a:lvl1pPr>
              <a:defRPr sz="8500" spc="-2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21B6D9B-E3FB-48D2-A477-5B73E22166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5" y="4640424"/>
            <a:ext cx="6437555" cy="1303176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38823550-6B12-4BFD-9C91-668B623E353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13533" y="0"/>
            <a:ext cx="4082983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706224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74716EF3-1422-48C0-BC49-14FAC3550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2AAFDE-CB45-46CA-8961-8133FCA5F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0767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09C30D-AB58-482B-B553-F71367094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264" y="776941"/>
            <a:ext cx="3209008" cy="5166659"/>
          </a:xfrm>
        </p:spPr>
        <p:txBody>
          <a:bodyPr anchor="b"/>
          <a:lstStyle>
            <a:lvl1pPr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946F5EF-2C45-4A87-A1DD-BD2A6FB91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374904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B1A8891C-A2D4-4238-ABCE-62AB3A9121A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6700" y="0"/>
            <a:ext cx="4038600" cy="3429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0" name="Picture Placeholder 16">
            <a:extLst>
              <a:ext uri="{FF2B5EF4-FFF2-40B4-BE49-F238E27FC236}">
                <a16:creationId xmlns:a16="http://schemas.microsoft.com/office/drawing/2014/main" id="{7B51DFB6-C977-4551-BE38-57688D7FF0B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15300" y="0"/>
            <a:ext cx="4076701" cy="3429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DFCFAED4-0A56-424D-BF74-4051B0BDA9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64100" y="3841750"/>
            <a:ext cx="6599238" cy="2296083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9188F17E-DD3B-4CCC-957F-5A691448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A0235C7-971D-4E52-B991-EFA44A9AF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D815C-8BF3-4ECF-A945-A2A7C2983AF9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3672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83698AF-A86A-4D69-8272-76C9C1914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9E2DC86-4009-449C-8F4E-779A8C762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5124"/>
            <a:ext cx="9523655" cy="1501327"/>
          </a:xfrm>
        </p:spPr>
        <p:txBody>
          <a:bodyPr/>
          <a:lstStyle>
            <a:lvl1pPr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71630E1-6506-4E93-BB6A-0604E0D0493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286000"/>
            <a:ext cx="5067300" cy="4572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1BAB65B-02AF-4992-85D0-8E98AB1BD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FE115BC-4A4C-4385-82D5-106D1FAC3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9887" y="2899186"/>
            <a:ext cx="5610113" cy="3284359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CD3EB2B-80EF-4DC6-B2B6-F4B56844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DC3E33A-8A0A-4767-A4D9-CD8956379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93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6EB31F-C5DF-49FF-8DEA-86AC0C186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7086599" cy="453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CFE912F-46EC-49B0-9C9A-DE9CBDF9FB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5" y="753035"/>
            <a:ext cx="5945393" cy="2366683"/>
          </a:xfrm>
        </p:spPr>
        <p:txBody>
          <a:bodyPr>
            <a:normAutofit/>
          </a:bodyPr>
          <a:lstStyle>
            <a:lvl1pPr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sz="6000"/>
              <a:t>Click to edit Master title style</a:t>
            </a:r>
            <a:endParaRPr lang="en-US" sz="60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BF32D81-1E24-45B8-A09D-EEAD404D8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5" y="3075868"/>
            <a:ext cx="5945393" cy="110833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F9C7900-0694-4FDF-B29C-24016C0B9C6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533900"/>
            <a:ext cx="7086598" cy="2324100"/>
          </a:xfrm>
        </p:spPr>
        <p:txBody>
          <a:bodyPr/>
          <a:lstStyle>
            <a:lvl1pPr marL="0" indent="0" algn="l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2F1BABA-5C8C-4693-BD5A-974A17112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D71BA6F2-2182-4910-8DA6-71E5AB2745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86600" y="0"/>
            <a:ext cx="5105400" cy="45339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83DCD7D2-7B94-48E9-9DCA-E72E1BCE437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086598" y="4533900"/>
            <a:ext cx="5105402" cy="23241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4253B29-520A-4014-A821-4F52F57CBC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20XX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6B60DEE-1456-46C0-A3E5-4CAF3E128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722F022-211C-4882-844C-086FEA6806AA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8407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F4DD58-525D-4728-A769-9F38711D57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04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1F862FE-7A72-432B-9888-FB389D35BD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875030"/>
            <a:ext cx="2384425" cy="5068570"/>
          </a:xfrm>
        </p:spPr>
        <p:txBody>
          <a:bodyPr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 to add text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A256B58A-EC2F-48AB-BF2D-AB678AF0C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277113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33DA1-34CB-434E-99AF-EA31D28A194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02000" y="876300"/>
            <a:ext cx="8607425" cy="4749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DB48D9BB-04DF-4542-8DF6-C4C7875380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22742E1-6009-4FFB-A391-37B987F53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9216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83FEABB-56CC-491D-830B-02C0466DA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04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4F3EF5A-453C-4D68-BA86-2FB1DE61C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7" y="996950"/>
            <a:ext cx="2384425" cy="4946650"/>
          </a:xfrm>
        </p:spPr>
        <p:txBody>
          <a:bodyPr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 to add text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9321BA0-41E1-404D-9063-DF281D186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277113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1CEA4-8F84-4893-8A45-28DB0AE2068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2650" y="996950"/>
            <a:ext cx="8367713" cy="45450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99D2EA6-8453-4240-88D1-460E269D88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2DD4984-9B40-488F-B903-2E0419551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3759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AD3C5B21-C400-4C50-8684-59543CDC43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2" y="0"/>
            <a:ext cx="12192000" cy="6858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81B040C-8943-4433-BFE9-AFB1F7C9ED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636" y="-2"/>
            <a:ext cx="11014364" cy="4100947"/>
          </a:xfrm>
          <a:gradFill>
            <a:gsLst>
              <a:gs pos="77000">
                <a:srgbClr val="000000">
                  <a:alpha val="30000"/>
                </a:srgbClr>
              </a:gs>
              <a:gs pos="38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2000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21594000" scaled="0"/>
          </a:gradFill>
        </p:spPr>
        <p:txBody>
          <a:bodyPr rIns="731520">
            <a:normAutofit/>
          </a:bodyPr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Click to edit Master 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741A6711-44B3-4723-90E5-802B2DBD86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1963" y="4089656"/>
            <a:ext cx="8950035" cy="2796566"/>
          </a:xfrm>
          <a:gradFill>
            <a:gsLst>
              <a:gs pos="77000">
                <a:srgbClr val="000000">
                  <a:alpha val="30000"/>
                </a:srgbClr>
              </a:gs>
              <a:gs pos="33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21594000" scaled="0"/>
          </a:gradFill>
        </p:spPr>
        <p:txBody>
          <a:bodyPr tIns="640080" rIns="731520" anchor="t">
            <a:normAutofit/>
          </a:bodyPr>
          <a:lstStyle>
            <a:lvl1pPr marL="0" indent="0" algn="r">
              <a:buNone/>
              <a:defRPr sz="2800" b="1" baseline="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Click to edit Master subtitle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B79A2161-66FE-4C11-AD83-5824307CB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91399727-F37D-4748-90E8-B5B6F531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20XX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B9DE4FD1-0950-4A6A-8167-F0E9C622D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D6D940D-6D44-4DF9-9322-B4B11F7EDCD0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7047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A42DEE-636F-4A79-B56A-5AF989E1F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B75C9195-04C9-4D9A-B613-44A5F5900D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983" y="194783"/>
            <a:ext cx="9421177" cy="769493"/>
          </a:xfrm>
        </p:spPr>
        <p:txBody>
          <a:bodyPr anchor="ctr"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C5A662A-E279-494E-8389-ADC6E870E38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31863" y="1695450"/>
            <a:ext cx="10328275" cy="43148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420B3F9-9DEF-4500-91D7-25F0B5E91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prstClr val="black"/>
                </a:solidFill>
              </a:rPr>
              <a:t>Presentation title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E504E9-EAD2-4BE5-9736-CED43FF245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EB613-AF5E-423F-A78B-94F856BF6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1998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F922A0-5527-4314-A2EA-E5CF34EF9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96EC4CB6-956E-48EB-86AC-B40D89D742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0759" y="194783"/>
            <a:ext cx="10022841" cy="760892"/>
          </a:xfrm>
        </p:spPr>
        <p:txBody>
          <a:bodyPr anchor="ctr"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3FA4250-BD33-40AE-934A-A473029C5CA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6112" y="1560513"/>
            <a:ext cx="10899776" cy="43418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71E7CA1-3FAA-4961-8BAC-93AB2EF65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prstClr val="black"/>
                </a:solidFill>
              </a:rPr>
              <a:t>Presentation title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20CC547-8B7E-4C4B-9B2A-04BD498A71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4245B-9DC4-457D-AB68-8E3BBB852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0906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F516FD-E4AF-4BA2-902A-DA4674655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0F480-E13D-4322-ADF4-56769DC5A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9680" y="190500"/>
            <a:ext cx="10036292" cy="773776"/>
          </a:xfrm>
        </p:spPr>
        <p:txBody>
          <a:bodyPr anchor="ctr"/>
          <a:lstStyle>
            <a:lvl1pPr algn="r"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7F0BA818-CA3B-46FD-9A79-7BDC1D9CA7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9243" y="1764139"/>
            <a:ext cx="4756714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4EAD007E-B9BB-4C9F-BDC8-127A77F0F9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09243" y="2374900"/>
            <a:ext cx="4756714" cy="33655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9ECBA1DE-781A-4AA7-86CA-0EBE52A9B4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7467" y="1764031"/>
            <a:ext cx="4756714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53A9CA10-3BBC-41E7-A34E-C6CCFEC820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57467" y="2374900"/>
            <a:ext cx="4756714" cy="33655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F3D4E9-1171-434D-AA71-EA27F72E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7A29A0D-15CB-4460-9435-7E7D6453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6F95C2-7834-44D3-B93B-79D944E1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362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E97352E-C52D-43BE-BCE2-2D71FE035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2051A8D-592F-40C1-A65D-E1F17B07C9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79600" y="183988"/>
            <a:ext cx="9406372" cy="803380"/>
          </a:xfrm>
        </p:spPr>
        <p:txBody>
          <a:bodyPr anchor="ctr"/>
          <a:lstStyle>
            <a:lvl1pPr algn="r"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CF4C4703-C9D4-483C-8E41-17BB7193D0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1300" y="1764193"/>
            <a:ext cx="3327366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7393281D-B77A-4BB8-A3E2-49E0F1259DA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1193" y="2374899"/>
            <a:ext cx="3327366" cy="348557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B205DED-723B-48E3-AE9F-556696225C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32317" y="1764193"/>
            <a:ext cx="3327366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77D63D24-8466-44F3-898F-5CBC42C768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32317" y="2374899"/>
            <a:ext cx="3327366" cy="348557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F600D1D1-B6A8-4A4E-BC6A-897FE089CB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25393" y="1764193"/>
            <a:ext cx="3327366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205F643-67E9-4E41-A65F-163C816090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25393" y="2374899"/>
            <a:ext cx="3327366" cy="348557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0EF04CC-F1B1-495C-BA2F-F28A5D971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57B66A6-EBC5-4A75-B938-7148B7A126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83DD707-C769-4868-9B2F-1BF7ABBCD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9807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152F41C-45C5-4E09-A91A-8F4AE80B0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33900"/>
            <a:ext cx="9144000" cy="23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DA9EBEF3-E8A8-4C5C-B6D9-B322242DC9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7001" y="4947313"/>
            <a:ext cx="7700617" cy="1409037"/>
          </a:xfrm>
        </p:spPr>
        <p:txBody>
          <a:bodyPr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z="5400"/>
              <a:t>Click to edit Master title style</a:t>
            </a:r>
            <a:endParaRPr lang="en-US" sz="5400" dirty="0"/>
          </a:p>
        </p:txBody>
      </p:sp>
      <p:sp>
        <p:nvSpPr>
          <p:cNvPr id="11" name="Subtitle 7">
            <a:extLst>
              <a:ext uri="{FF2B5EF4-FFF2-40B4-BE49-F238E27FC236}">
                <a16:creationId xmlns:a16="http://schemas.microsoft.com/office/drawing/2014/main" id="{6A90C83B-4674-4CF1-9CD4-78C3B7CDCC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6252" y="386989"/>
            <a:ext cx="2443495" cy="375833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>
                <a:solidFill>
                  <a:schemeClr val="accent1"/>
                </a:solidFill>
              </a:rPr>
              <a:t>Click to edit Master subtitle style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1894E094-44B9-4024-A43A-438DEB225DB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5323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9BCFB5F5-AD25-4F9C-8AE7-E0E891F1A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3" name="Picture Placeholder 20">
            <a:extLst>
              <a:ext uri="{FF2B5EF4-FFF2-40B4-BE49-F238E27FC236}">
                <a16:creationId xmlns:a16="http://schemas.microsoft.com/office/drawing/2014/main" id="{919568B3-FE67-4E6E-BA92-FEF29CBFE1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44000" y="4532313"/>
            <a:ext cx="3048000" cy="232568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D87D4A75-1737-4D5B-A386-9FE32DFB5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B52AA41-FD0C-42C6-BD04-9E5B55A48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244D815C-8BF3-4ECF-A945-A2A7C2983AF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676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3E30A8-0D9C-47BB-8249-8A2EEEFC7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365124"/>
            <a:ext cx="10552176" cy="14996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93687-61FE-460F-A66F-4DF17994F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9224" y="1984248"/>
            <a:ext cx="10552176" cy="4197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E1FFB-7673-4E75-9B5C-5572E2B068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13448" y="6355080"/>
            <a:ext cx="4352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4B9AF-F93C-43E8-8E68-3B700825CE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1168" y="6356350"/>
            <a:ext cx="4837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 sz="105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739F7-0AE5-4677-8957-9961D67C18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5992" y="6356350"/>
            <a:ext cx="6309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840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5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4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8D150CF-F888-48EA-89E8-311ED5E91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4" y="753034"/>
            <a:ext cx="6815446" cy="3887390"/>
          </a:xfrm>
        </p:spPr>
        <p:txBody>
          <a:bodyPr/>
          <a:lstStyle/>
          <a:p>
            <a:r>
              <a:rPr lang="en-US" dirty="0"/>
              <a:t>	TRƯỜNG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LÃNH ĐẠO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6BBE0348-1527-4055-BA8A-E275422274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5" y="4640424"/>
            <a:ext cx="6437555" cy="1303176"/>
          </a:xfrm>
        </p:spPr>
        <p:txBody>
          <a:bodyPr/>
          <a:lstStyle/>
          <a:p>
            <a:r>
              <a:rPr lang="en-US" b="0" dirty="0"/>
              <a:t>Giuse Thẩm Nguyễn </a:t>
            </a:r>
            <a:r>
              <a:rPr lang="en-US" b="0" dirty="0" err="1"/>
              <a:t>trình</a:t>
            </a:r>
            <a:r>
              <a:rPr lang="en-US" b="0" dirty="0"/>
              <a:t> </a:t>
            </a:r>
            <a:r>
              <a:rPr lang="en-US" b="0" dirty="0" err="1"/>
              <a:t>bày</a:t>
            </a:r>
            <a:r>
              <a:rPr lang="en-US" b="0" dirty="0"/>
              <a:t>.</a:t>
            </a:r>
          </a:p>
        </p:txBody>
      </p:sp>
      <p:pic>
        <p:nvPicPr>
          <p:cNvPr id="5" name="Picture Placeholder 4" descr="A picture containing mountain, sky, outdoor, nature, sunrise ">
            <a:extLst>
              <a:ext uri="{FF2B5EF4-FFF2-40B4-BE49-F238E27FC236}">
                <a16:creationId xmlns:a16="http://schemas.microsoft.com/office/drawing/2014/main" id="{A33E67C0-6C95-48DB-97CC-8CE8D36C05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13533" y="0"/>
            <a:ext cx="4082983" cy="6858000"/>
          </a:xfrm>
        </p:spPr>
      </p:pic>
    </p:spTree>
    <p:extLst>
      <p:ext uri="{BB962C8B-B14F-4D97-AF65-F5344CB8AC3E}">
        <p14:creationId xmlns:p14="http://schemas.microsoft.com/office/powerpoint/2010/main" val="2720718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8DED76B9-5273-4139-ACC9-B6E36ADE2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264" y="776941"/>
            <a:ext cx="3209008" cy="5166659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DB8AAF6-0D0C-4F4F-A10E-6A66E4A7B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3749040" cy="365125"/>
          </a:xfrm>
        </p:spPr>
        <p:txBody>
          <a:bodyPr/>
          <a:lstStyle/>
          <a:p>
            <a:r>
              <a:rPr lang="en-US" dirty="0" err="1"/>
              <a:t>Trường</a:t>
            </a:r>
            <a:r>
              <a:rPr lang="en-US" dirty="0"/>
              <a:t> </a:t>
            </a:r>
            <a:r>
              <a:rPr lang="en-US" dirty="0" err="1"/>
              <a:t>Lãnh</a:t>
            </a:r>
            <a:r>
              <a:rPr lang="en-US" dirty="0"/>
              <a:t> Đạo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7F2C169-25EA-4609-BC8A-BCA7C433EE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64100" y="3841750"/>
            <a:ext cx="6599238" cy="2296083"/>
          </a:xfrm>
        </p:spPr>
        <p:txBody>
          <a:bodyPr>
            <a:normAutofit/>
          </a:bodyPr>
          <a:lstStyle/>
          <a:p>
            <a:r>
              <a:rPr lang="en-US" b="1" dirty="0" err="1"/>
              <a:t>Định</a:t>
            </a:r>
            <a:r>
              <a:rPr lang="en-US" b="1" dirty="0"/>
              <a:t> </a:t>
            </a:r>
            <a:r>
              <a:rPr lang="en-US" b="1" dirty="0" err="1"/>
              <a:t>nghĩa</a:t>
            </a:r>
            <a:r>
              <a:rPr lang="en-US" b="1" dirty="0"/>
              <a:t>.</a:t>
            </a:r>
          </a:p>
          <a:p>
            <a:r>
              <a:rPr lang="en-US" b="1" dirty="0"/>
              <a:t>Thành </a:t>
            </a:r>
            <a:r>
              <a:rPr lang="en-US" b="1" dirty="0" err="1"/>
              <a:t>viên</a:t>
            </a:r>
            <a:r>
              <a:rPr lang="en-US" b="1" dirty="0"/>
              <a:t> TLĐ.</a:t>
            </a:r>
          </a:p>
          <a:p>
            <a:r>
              <a:rPr lang="en-US" b="1" dirty="0" err="1"/>
              <a:t>Mục</a:t>
            </a:r>
            <a:r>
              <a:rPr lang="en-US" b="1" dirty="0"/>
              <a:t> </a:t>
            </a:r>
            <a:r>
              <a:rPr lang="en-US" b="1" dirty="0" err="1"/>
              <a:t>đích</a:t>
            </a:r>
            <a:r>
              <a:rPr lang="en-US" b="1" dirty="0"/>
              <a:t> và </a:t>
            </a:r>
            <a:r>
              <a:rPr lang="en-US" b="1" dirty="0" err="1"/>
              <a:t>yếu</a:t>
            </a:r>
            <a:r>
              <a:rPr lang="en-US" b="1" dirty="0"/>
              <a:t> </a:t>
            </a:r>
            <a:r>
              <a:rPr lang="en-US" b="1" dirty="0" err="1"/>
              <a:t>tính</a:t>
            </a:r>
            <a:r>
              <a:rPr lang="en-US" b="1" dirty="0"/>
              <a:t> của TLĐ.</a:t>
            </a:r>
          </a:p>
          <a:p>
            <a:r>
              <a:rPr lang="en-US" b="1" dirty="0"/>
              <a:t>Chiều </a:t>
            </a:r>
            <a:r>
              <a:rPr lang="en-US" b="1" dirty="0" err="1"/>
              <a:t>Kích</a:t>
            </a:r>
            <a:r>
              <a:rPr lang="en-US" b="1" dirty="0"/>
              <a:t> của TLĐ.</a:t>
            </a:r>
          </a:p>
          <a:p>
            <a:r>
              <a:rPr lang="en-US" b="1" dirty="0" err="1"/>
              <a:t>Tổ</a:t>
            </a:r>
            <a:r>
              <a:rPr lang="en-US" b="1" dirty="0"/>
              <a:t> </a:t>
            </a:r>
            <a:r>
              <a:rPr lang="en-US" b="1" dirty="0" err="1"/>
              <a:t>chức</a:t>
            </a:r>
            <a:r>
              <a:rPr lang="en-US" b="1" dirty="0"/>
              <a:t> TLĐ.</a:t>
            </a:r>
          </a:p>
        </p:txBody>
      </p:sp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CE93697D-BFA2-4D84-A860-BA62041441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C19BFBA5-3E41-40F8-9EFB-9DF730F5B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244D815C-8BF3-4ECF-A945-A2A7C2983AF9}" type="slidenum">
              <a:rPr lang="en-US" noProof="0" smtClean="0"/>
              <a:pPr lvl="0"/>
              <a:t>2</a:t>
            </a:fld>
            <a:endParaRPr lang="en-US" noProof="0" dirty="0"/>
          </a:p>
        </p:txBody>
      </p:sp>
      <p:pic>
        <p:nvPicPr>
          <p:cNvPr id="8" name="Picture Placeholder 7" descr="A blue box with white text&#10;&#10;Description automatically generated">
            <a:extLst>
              <a:ext uri="{FF2B5EF4-FFF2-40B4-BE49-F238E27FC236}">
                <a16:creationId xmlns:a16="http://schemas.microsoft.com/office/drawing/2014/main" id="{BCF48D11-7AF8-3369-339D-D8D5F25CDA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9530" b="9530"/>
          <a:stretch>
            <a:fillRect/>
          </a:stretch>
        </p:blipFill>
        <p:spPr>
          <a:xfrm>
            <a:off x="4125913" y="15446"/>
            <a:ext cx="3989387" cy="3228976"/>
          </a:xfrm>
        </p:spPr>
      </p:pic>
      <p:pic>
        <p:nvPicPr>
          <p:cNvPr id="10" name="Picture Placeholder 9" descr="A book cover with a person pointing at a picture of a crowd&#10;&#10;Description automatically generated">
            <a:extLst>
              <a:ext uri="{FF2B5EF4-FFF2-40B4-BE49-F238E27FC236}">
                <a16:creationId xmlns:a16="http://schemas.microsoft.com/office/drawing/2014/main" id="{576DCC5B-43FE-2ABE-03BB-9C545F5D972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t="10397" b="10397"/>
          <a:stretch>
            <a:fillRect/>
          </a:stretch>
        </p:blipFill>
        <p:spPr>
          <a:xfrm>
            <a:off x="8115300" y="0"/>
            <a:ext cx="4076700" cy="3228975"/>
          </a:xfrm>
        </p:spPr>
      </p:pic>
    </p:spTree>
    <p:extLst>
      <p:ext uri="{BB962C8B-B14F-4D97-AF65-F5344CB8AC3E}">
        <p14:creationId xmlns:p14="http://schemas.microsoft.com/office/powerpoint/2010/main" val="2106347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8DED76B9-5273-4139-ACC9-B6E36ADE2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264" y="776941"/>
            <a:ext cx="3209008" cy="5166659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DB8AAF6-0D0C-4F4F-A10E-6A66E4A7B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3749040" cy="365125"/>
          </a:xfrm>
        </p:spPr>
        <p:txBody>
          <a:bodyPr/>
          <a:lstStyle/>
          <a:p>
            <a:r>
              <a:rPr lang="en-US" dirty="0" err="1"/>
              <a:t>Trường</a:t>
            </a:r>
            <a:r>
              <a:rPr lang="en-US" dirty="0"/>
              <a:t> </a:t>
            </a:r>
            <a:r>
              <a:rPr lang="en-US" dirty="0" err="1"/>
              <a:t>Lãnh</a:t>
            </a:r>
            <a:r>
              <a:rPr lang="en-US" dirty="0"/>
              <a:t> Đạo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7F2C169-25EA-4609-BC8A-BCA7C433EE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64100" y="3841750"/>
            <a:ext cx="6599238" cy="2296083"/>
          </a:xfrm>
        </p:spPr>
        <p:txBody>
          <a:bodyPr>
            <a:normAutofit/>
          </a:bodyPr>
          <a:lstStyle/>
          <a:p>
            <a:r>
              <a:rPr lang="en-US" b="1" dirty="0" err="1"/>
              <a:t>Trách</a:t>
            </a:r>
            <a:r>
              <a:rPr lang="en-US" b="1" dirty="0"/>
              <a:t> </a:t>
            </a:r>
            <a:r>
              <a:rPr lang="en-US" b="1" dirty="0" err="1"/>
              <a:t>nhiệm</a:t>
            </a:r>
            <a:r>
              <a:rPr lang="en-US" b="1" dirty="0"/>
              <a:t> của </a:t>
            </a:r>
            <a:r>
              <a:rPr lang="en-US" b="1" dirty="0" err="1"/>
              <a:t>thành</a:t>
            </a:r>
            <a:r>
              <a:rPr lang="en-US" b="1" dirty="0"/>
              <a:t> </a:t>
            </a:r>
            <a:r>
              <a:rPr lang="en-US" b="1" dirty="0" err="1"/>
              <a:t>viên</a:t>
            </a:r>
            <a:r>
              <a:rPr lang="en-US" b="1" dirty="0"/>
              <a:t> TLD.</a:t>
            </a:r>
          </a:p>
          <a:p>
            <a:r>
              <a:rPr lang="en-US" b="1" dirty="0" err="1"/>
              <a:t>Những</a:t>
            </a:r>
            <a:r>
              <a:rPr lang="en-US" b="1" dirty="0"/>
              <a:t> cám </a:t>
            </a:r>
            <a:r>
              <a:rPr lang="en-US" b="1" dirty="0" err="1"/>
              <a:t>dỗ</a:t>
            </a:r>
            <a:r>
              <a:rPr lang="en-US" b="1" dirty="0"/>
              <a:t> người </a:t>
            </a:r>
            <a:r>
              <a:rPr lang="en-US" b="1" dirty="0" err="1"/>
              <a:t>Lãnh</a:t>
            </a:r>
            <a:r>
              <a:rPr lang="en-US" b="1" dirty="0"/>
              <a:t> Đạo </a:t>
            </a:r>
            <a:r>
              <a:rPr lang="en-US" b="1" dirty="0" err="1"/>
              <a:t>gặp</a:t>
            </a:r>
            <a:r>
              <a:rPr lang="en-US" b="1" dirty="0"/>
              <a:t> phải.</a:t>
            </a:r>
          </a:p>
          <a:p>
            <a:r>
              <a:rPr lang="en-US" b="1" dirty="0" err="1"/>
              <a:t>Những</a:t>
            </a:r>
            <a:r>
              <a:rPr lang="en-US" b="1" dirty="0"/>
              <a:t> </a:t>
            </a:r>
            <a:r>
              <a:rPr lang="en-US" b="1" dirty="0" err="1"/>
              <a:t>sai</a:t>
            </a:r>
            <a:r>
              <a:rPr lang="en-US" b="1" dirty="0"/>
              <a:t> </a:t>
            </a:r>
            <a:r>
              <a:rPr lang="en-US" b="1" dirty="0" err="1"/>
              <a:t>lầm</a:t>
            </a:r>
            <a:r>
              <a:rPr lang="en-US" b="1" dirty="0"/>
              <a:t> về TLĐ.</a:t>
            </a:r>
          </a:p>
          <a:p>
            <a:r>
              <a:rPr lang="en-US" b="1" dirty="0" err="1"/>
              <a:t>Kết</a:t>
            </a:r>
            <a:r>
              <a:rPr lang="en-US" b="1" dirty="0"/>
              <a:t> </a:t>
            </a:r>
            <a:r>
              <a:rPr lang="en-US" b="1" dirty="0" err="1"/>
              <a:t>luận</a:t>
            </a:r>
            <a:r>
              <a:rPr lang="en-US" b="1" dirty="0"/>
              <a:t>.</a:t>
            </a:r>
          </a:p>
          <a:p>
            <a:endParaRPr lang="en-US" dirty="0"/>
          </a:p>
        </p:txBody>
      </p:sp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CE93697D-BFA2-4D84-A860-BA62041441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C19BFBA5-3E41-40F8-9EFB-9DF730F5B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244D815C-8BF3-4ECF-A945-A2A7C2983AF9}" type="slidenum">
              <a:rPr lang="en-US" noProof="0" smtClean="0"/>
              <a:pPr lvl="0"/>
              <a:t>3</a:t>
            </a:fld>
            <a:endParaRPr lang="en-US" noProof="0" dirty="0"/>
          </a:p>
        </p:txBody>
      </p:sp>
      <p:pic>
        <p:nvPicPr>
          <p:cNvPr id="5" name="Picture Placeholder 4" descr="A person with long hair and a green and purple background&#10;&#10;Description automatically generated">
            <a:extLst>
              <a:ext uri="{FF2B5EF4-FFF2-40B4-BE49-F238E27FC236}">
                <a16:creationId xmlns:a16="http://schemas.microsoft.com/office/drawing/2014/main" id="{B1B27CF5-442B-197C-F326-D0DC8579EC0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7547" b="7547"/>
          <a:stretch>
            <a:fillRect/>
          </a:stretch>
        </p:blipFill>
        <p:spPr>
          <a:xfrm>
            <a:off x="4076700" y="17222"/>
            <a:ext cx="4038600" cy="3429000"/>
          </a:xfrm>
        </p:spPr>
      </p:pic>
      <p:pic>
        <p:nvPicPr>
          <p:cNvPr id="7" name="Picture 6" descr="A close-up of a book cover&#10;&#10;Description automatically generated">
            <a:extLst>
              <a:ext uri="{FF2B5EF4-FFF2-40B4-BE49-F238E27FC236}">
                <a16:creationId xmlns:a16="http://schemas.microsoft.com/office/drawing/2014/main" id="{78C0D9AF-D18E-B211-136C-C22440CEF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0728" y="67461"/>
            <a:ext cx="3117074" cy="3316036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179492B-93D9-CB56-721F-D3677230E90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662651" y="68731"/>
            <a:ext cx="4076701" cy="3429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35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F2FEA60-F900-4C56-9486-48EA309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5124"/>
            <a:ext cx="9523655" cy="1501327"/>
          </a:xfrm>
        </p:spPr>
        <p:txBody>
          <a:bodyPr/>
          <a:lstStyle/>
          <a:p>
            <a:r>
              <a:rPr lang="en-US" dirty="0"/>
              <a:t>I.	</a:t>
            </a:r>
            <a:r>
              <a:rPr lang="en-US" dirty="0" err="1"/>
              <a:t>Định</a:t>
            </a:r>
            <a:r>
              <a:rPr lang="en-US" dirty="0"/>
              <a:t> </a:t>
            </a:r>
            <a:r>
              <a:rPr lang="en-US" dirty="0" err="1"/>
              <a:t>nghĩa</a:t>
            </a:r>
            <a:endParaRPr lang="en-US" dirty="0"/>
          </a:p>
        </p:txBody>
      </p:sp>
      <p:pic>
        <p:nvPicPr>
          <p:cNvPr id="8" name="Picture Placeholder 7" descr="A picture containing mountain, sky, outdoor, nature">
            <a:extLst>
              <a:ext uri="{FF2B5EF4-FFF2-40B4-BE49-F238E27FC236}">
                <a16:creationId xmlns:a16="http://schemas.microsoft.com/office/drawing/2014/main" id="{7B7F6341-D9BE-4D3C-92A1-37FAA11DE63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86000"/>
            <a:ext cx="5067300" cy="45720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BDA17F-F303-4811-96C4-AD8A09AB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B6583FE-B653-4C01-9ADF-EC8514A0B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0261" y="2432180"/>
            <a:ext cx="6705600" cy="3999722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Là một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cộng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đồng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kitô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hữu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hiệp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nhất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bầu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khí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hội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nhóm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mỗi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ngày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cách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trung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hơn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hơn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hiệp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nhất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hơn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gia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tăng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điều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căn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bản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trở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người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Kito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hữu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đích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thực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ngay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chính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 người của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họ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phong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trào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và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môi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trường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của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họ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.(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Sách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TTNT # 540).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5CF6D-DC44-4734-988C-0AAA60D5F7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08B9AF-847F-4250-A53B-82D9036A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244D815C-8BF3-4ECF-A945-A2A7C2983AF9}" type="slidenum">
              <a:rPr lang="en-US" noProof="0" smtClean="0"/>
              <a:pPr lvl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74753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F2FEA60-F900-4C56-9486-48EA309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5124"/>
            <a:ext cx="9523655" cy="1501327"/>
          </a:xfrm>
        </p:spPr>
        <p:txBody>
          <a:bodyPr/>
          <a:lstStyle/>
          <a:p>
            <a:r>
              <a:rPr lang="en-US" dirty="0"/>
              <a:t>II.	Thành </a:t>
            </a:r>
            <a:r>
              <a:rPr lang="en-US" dirty="0" err="1"/>
              <a:t>viên</a:t>
            </a:r>
            <a:r>
              <a:rPr lang="en-US" dirty="0"/>
              <a:t> của TLĐ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BDA17F-F303-4811-96C4-AD8A09AB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B6583FE-B653-4C01-9ADF-EC8514A0B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867" y="2619268"/>
            <a:ext cx="6123296" cy="3576259"/>
          </a:xfrm>
        </p:spPr>
        <p:txBody>
          <a:bodyPr>
            <a:noAutofit/>
          </a:bodyPr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Tất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cả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mọi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Cursillista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được Chúa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kêu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gọi.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Chọn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môi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trường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Cursillo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là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sinh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hoạt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chính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ưu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tiên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hàng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đầu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công tác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tông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đồ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Một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Kit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ô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hữu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đích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thực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Hiểu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biết về PT,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tâm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góp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ý,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xây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dựng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Dành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thời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gian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tài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năng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phục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vụ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5CF6D-DC44-4734-988C-0AAA60D5F7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08B9AF-847F-4250-A53B-82D9036A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244D815C-8BF3-4ECF-A945-A2A7C2983AF9}" type="slidenum">
              <a:rPr lang="en-US" noProof="0" smtClean="0"/>
              <a:pPr lvl="0"/>
              <a:t>5</a:t>
            </a:fld>
            <a:endParaRPr lang="en-US" noProof="0" dirty="0"/>
          </a:p>
        </p:txBody>
      </p:sp>
      <p:pic>
        <p:nvPicPr>
          <p:cNvPr id="9" name="Picture Placeholder 8" descr="Close-up of a person washing their feet&#10;&#10;Description automatically generated">
            <a:extLst>
              <a:ext uri="{FF2B5EF4-FFF2-40B4-BE49-F238E27FC236}">
                <a16:creationId xmlns:a16="http://schemas.microsoft.com/office/drawing/2014/main" id="{609DD8D1-CE91-2741-BD45-5DEBED5DF4E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805" b="280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27613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F2FEA60-F900-4C56-9486-48EA309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5124"/>
            <a:ext cx="9523655" cy="1501327"/>
          </a:xfrm>
        </p:spPr>
        <p:txBody>
          <a:bodyPr/>
          <a:lstStyle/>
          <a:p>
            <a:r>
              <a:rPr lang="en-US" dirty="0"/>
              <a:t>III.	</a:t>
            </a:r>
            <a:r>
              <a:rPr lang="en-US" dirty="0" err="1"/>
              <a:t>Mục</a:t>
            </a:r>
            <a:r>
              <a:rPr lang="en-US" dirty="0"/>
              <a:t> </a:t>
            </a:r>
            <a:r>
              <a:rPr lang="en-US" dirty="0" err="1"/>
              <a:t>đích</a:t>
            </a:r>
            <a:r>
              <a:rPr lang="en-US" dirty="0"/>
              <a:t> và </a:t>
            </a:r>
            <a:r>
              <a:rPr lang="en-US" dirty="0" err="1"/>
              <a:t>yếu</a:t>
            </a:r>
            <a:r>
              <a:rPr lang="en-US" dirty="0"/>
              <a:t> </a:t>
            </a:r>
            <a:r>
              <a:rPr lang="en-US" dirty="0" err="1"/>
              <a:t>tính</a:t>
            </a:r>
            <a:r>
              <a:rPr lang="en-US" dirty="0"/>
              <a:t> của TLĐ</a:t>
            </a:r>
          </a:p>
        </p:txBody>
      </p:sp>
      <p:pic>
        <p:nvPicPr>
          <p:cNvPr id="8" name="Picture Placeholder 7" descr="A picture containing mountain, sky, outdoor, nature">
            <a:extLst>
              <a:ext uri="{FF2B5EF4-FFF2-40B4-BE49-F238E27FC236}">
                <a16:creationId xmlns:a16="http://schemas.microsoft.com/office/drawing/2014/main" id="{7B7F6341-D9BE-4D3C-92A1-37FAA11DE63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86000"/>
            <a:ext cx="5067300" cy="45720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BDA17F-F303-4811-96C4-AD8A09AB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B6583FE-B653-4C01-9ADF-EC8514A0B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6985" y="2516554"/>
            <a:ext cx="6455507" cy="4120622"/>
          </a:xfrm>
        </p:spPr>
        <p:txBody>
          <a:bodyPr>
            <a:normAutofit/>
          </a:bodyPr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Chúng ta không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“có một Phong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Trào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chính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thống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và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thật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sự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hữu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hiệu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nếu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không có một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đội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ngũ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lãnh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đạo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phục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vụ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và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bằng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gương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sáng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PT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đòi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hỏi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cần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phải làm.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Trường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Lãnh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Đạo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trước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tiên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Chính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nhóm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lãnh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đạo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này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khai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sinh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PT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Cursillo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nuôi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dưỡng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và làm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PT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lớn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mạnh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đủ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tồn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tại và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phát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triển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trọn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vẹn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một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phong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trào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của Giáo Hội.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Trường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LĐ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trước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đến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nay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vẫn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mãi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mãi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là một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yếu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tố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thiết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yếu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PT được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tiếp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tục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và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phát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triển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CNLD,Ch6 &amp; TTNT #540, 531.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5CF6D-DC44-4734-988C-0AAA60D5F7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08B9AF-847F-4250-A53B-82D9036A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244D815C-8BF3-4ECF-A945-A2A7C2983AF9}" type="slidenum">
              <a:rPr lang="en-US" noProof="0" smtClean="0"/>
              <a:pPr lvl="0"/>
              <a:t>6</a:t>
            </a:fld>
            <a:endParaRPr lang="en-US" noProof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E26EA8-1B60-F45B-F717-8982876DB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167" y="2516554"/>
            <a:ext cx="4669411" cy="325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307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F2FEA60-F900-4C56-9486-48EA309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5124"/>
            <a:ext cx="9523655" cy="1501327"/>
          </a:xfrm>
        </p:spPr>
        <p:txBody>
          <a:bodyPr/>
          <a:lstStyle/>
          <a:p>
            <a:r>
              <a:rPr lang="en-US" dirty="0"/>
              <a:t>III.	</a:t>
            </a:r>
            <a:r>
              <a:rPr lang="en-US" dirty="0" err="1"/>
              <a:t>Mục</a:t>
            </a:r>
            <a:r>
              <a:rPr lang="en-US" dirty="0"/>
              <a:t> </a:t>
            </a:r>
            <a:r>
              <a:rPr lang="en-US" dirty="0" err="1"/>
              <a:t>đích</a:t>
            </a:r>
            <a:r>
              <a:rPr lang="en-US" dirty="0"/>
              <a:t> và </a:t>
            </a:r>
            <a:r>
              <a:rPr lang="en-US" dirty="0" err="1"/>
              <a:t>yếu</a:t>
            </a:r>
            <a:r>
              <a:rPr lang="en-US" dirty="0"/>
              <a:t> </a:t>
            </a:r>
            <a:r>
              <a:rPr lang="en-US" dirty="0" err="1"/>
              <a:t>tính</a:t>
            </a:r>
            <a:r>
              <a:rPr lang="en-US" dirty="0"/>
              <a:t> của TLĐ</a:t>
            </a:r>
          </a:p>
        </p:txBody>
      </p:sp>
      <p:pic>
        <p:nvPicPr>
          <p:cNvPr id="8" name="Picture Placeholder 7" descr="A picture containing mountain, sky, outdoor, nature">
            <a:extLst>
              <a:ext uri="{FF2B5EF4-FFF2-40B4-BE49-F238E27FC236}">
                <a16:creationId xmlns:a16="http://schemas.microsoft.com/office/drawing/2014/main" id="{7B7F6341-D9BE-4D3C-92A1-37FAA11DE63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86000"/>
            <a:ext cx="5067300" cy="45720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BDA17F-F303-4811-96C4-AD8A09AB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B6583FE-B653-4C01-9ADF-EC8514A0B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6985" y="2516554"/>
            <a:ext cx="6455507" cy="4120622"/>
          </a:xfrm>
        </p:spPr>
        <p:txBody>
          <a:bodyPr>
            <a:normAutofit lnSpcReduction="1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được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triển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khai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lời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trích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đại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ý như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sau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TLD là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nơi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người có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tâm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huyết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có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khả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năng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có sự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hiểu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biết về PT, có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quyết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tâm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phục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vụ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Khi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người này,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họ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không có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chức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danh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cả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ngồi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lại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bàn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về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cách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sinh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hoạt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điều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phát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triển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phong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trào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tức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là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sinh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hoạt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TLD. 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Nơi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đây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họ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bầu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người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họ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làm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nhóm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được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bầu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là VPDH. 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Như </a:t>
            </a:r>
            <a:r>
              <a:rPr lang="en-US" sz="20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vậy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VPDH là 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cánh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tay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nối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dàiTLD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.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TLD có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bổn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phận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giúp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VPDH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hoàn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trách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nhiệm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của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5CF6D-DC44-4734-988C-0AAA60D5F7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08B9AF-847F-4250-A53B-82D9036A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244D815C-8BF3-4ECF-A945-A2A7C2983AF9}" type="slidenum">
              <a:rPr lang="en-US" noProof="0" smtClean="0"/>
              <a:pPr lvl="0"/>
              <a:t>7</a:t>
            </a:fld>
            <a:endParaRPr lang="en-US" noProof="0" dirty="0"/>
          </a:p>
        </p:txBody>
      </p:sp>
      <p:pic>
        <p:nvPicPr>
          <p:cNvPr id="7" name="Picture 6" descr="A yellow emoji with a thumbs up&#10;&#10;Description automatically generated">
            <a:extLst>
              <a:ext uri="{FF2B5EF4-FFF2-40B4-BE49-F238E27FC236}">
                <a16:creationId xmlns:a16="http://schemas.microsoft.com/office/drawing/2014/main" id="{A7B4A13D-4DEE-F78E-A1D2-79DAD9D44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88197"/>
            <a:ext cx="5071384" cy="353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381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F2FEA60-F900-4C56-9486-48EA309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5124"/>
            <a:ext cx="9523655" cy="1501327"/>
          </a:xfrm>
        </p:spPr>
        <p:txBody>
          <a:bodyPr/>
          <a:lstStyle/>
          <a:p>
            <a:r>
              <a:rPr lang="en-US" dirty="0"/>
              <a:t>IV.	Chiều </a:t>
            </a:r>
            <a:r>
              <a:rPr lang="en-US" dirty="0" err="1"/>
              <a:t>kích</a:t>
            </a:r>
            <a:r>
              <a:rPr lang="en-US" dirty="0"/>
              <a:t> của TLĐ</a:t>
            </a:r>
          </a:p>
        </p:txBody>
      </p:sp>
      <p:pic>
        <p:nvPicPr>
          <p:cNvPr id="8" name="Picture Placeholder 7" descr="A picture containing mountain, sky, outdoor, nature">
            <a:extLst>
              <a:ext uri="{FF2B5EF4-FFF2-40B4-BE49-F238E27FC236}">
                <a16:creationId xmlns:a16="http://schemas.microsoft.com/office/drawing/2014/main" id="{7B7F6341-D9BE-4D3C-92A1-37FAA11DE63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86000"/>
            <a:ext cx="5067300" cy="45720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BDA17F-F303-4811-96C4-AD8A09AB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B6583FE-B653-4C01-9ADF-EC8514A0B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6985" y="2516554"/>
            <a:ext cx="6455507" cy="3976322"/>
          </a:xfrm>
        </p:spPr>
        <p:txBody>
          <a:bodyPr>
            <a:normAutofit/>
          </a:bodyPr>
          <a:lstStyle/>
          <a:p>
            <a:pPr marL="571500" marR="0" indent="-5715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3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Thánh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marR="0" indent="-5715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Phát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huy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hiệp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thông. </a:t>
            </a: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</a:t>
            </a:r>
            <a:r>
              <a:rPr lang="en-US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cộng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đồng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marR="0" indent="-5715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3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Đào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luyện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5CF6D-DC44-4734-988C-0AAA60D5F7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08B9AF-847F-4250-A53B-82D9036A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244D815C-8BF3-4ECF-A945-A2A7C2983AF9}" type="slidenum">
              <a:rPr lang="en-US" noProof="0" smtClean="0"/>
              <a:pPr lvl="0"/>
              <a:t>8</a:t>
            </a:fld>
            <a:endParaRPr lang="en-US" noProof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41B142-3A6A-1A3E-D1AB-B319EC842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99" y="2535691"/>
            <a:ext cx="4790501" cy="395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10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F2FEA60-F900-4C56-9486-48EA309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5124"/>
            <a:ext cx="10917724" cy="1501327"/>
          </a:xfrm>
        </p:spPr>
        <p:txBody>
          <a:bodyPr/>
          <a:lstStyle/>
          <a:p>
            <a:r>
              <a:rPr lang="en-US" dirty="0"/>
              <a:t>V.	</a:t>
            </a:r>
            <a:r>
              <a:rPr lang="en-US" dirty="0" err="1"/>
              <a:t>Tổ</a:t>
            </a:r>
            <a:r>
              <a:rPr lang="en-US" dirty="0"/>
              <a:t> </a:t>
            </a:r>
            <a:r>
              <a:rPr lang="en-US" dirty="0" err="1"/>
              <a:t>chức</a:t>
            </a:r>
            <a:r>
              <a:rPr lang="en-US" dirty="0"/>
              <a:t> TLĐ</a:t>
            </a:r>
          </a:p>
        </p:txBody>
      </p:sp>
      <p:pic>
        <p:nvPicPr>
          <p:cNvPr id="8" name="Picture Placeholder 7" descr="A picture containing mountain, sky, outdoor, nature">
            <a:extLst>
              <a:ext uri="{FF2B5EF4-FFF2-40B4-BE49-F238E27FC236}">
                <a16:creationId xmlns:a16="http://schemas.microsoft.com/office/drawing/2014/main" id="{7B7F6341-D9BE-4D3C-92A1-37FAA11DE63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86000"/>
            <a:ext cx="5067300" cy="45720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BDA17F-F303-4811-96C4-AD8A09AB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B6583FE-B653-4C01-9ADF-EC8514A0B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6985" y="2516553"/>
            <a:ext cx="6455507" cy="4139283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Theo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Thư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Cursillo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của PT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quốc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gia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tháng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12, 2009, thì TLD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tổ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chức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Tiền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 Ngày và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hậu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Mọi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sinh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hoạt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cách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tổ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chức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điều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của các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này được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bàn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thảo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tại TLD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trước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khi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đem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thực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VPĐH sẽ có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quyết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định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cuối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cùng.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Tuy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nhiên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còn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tùy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theo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PT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địa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phương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Tiền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thăm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dò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kiếm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người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bảo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trợ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vai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trò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của người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bảo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trợ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kiếm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tham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dự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viên</a:t>
            </a:r>
            <a:r>
              <a:rPr lang="en-US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Giúp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 Ngày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cập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nhật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tài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liệu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Khóa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 ngày và các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sinh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hoạt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chuẩn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bị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khóa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Cursillo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Giúp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hậu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tổ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chức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Ultreya,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hội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nhóm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tĩnh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tâm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và các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sinh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hoạt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xã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hội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khác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5CF6D-DC44-4734-988C-0AAA60D5F7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08B9AF-847F-4250-A53B-82D9036A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244D815C-8BF3-4ECF-A945-A2A7C2983AF9}" type="slidenum">
              <a:rPr lang="en-US" noProof="0" smtClean="0"/>
              <a:pPr lvl="0"/>
              <a:t>9</a:t>
            </a:fld>
            <a:endParaRPr lang="en-US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0C693B-4A72-6C65-10BB-F17A5AA0B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92" y="2769598"/>
            <a:ext cx="4777939" cy="353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3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F2FEA60-F900-4C56-9486-48EA309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5124"/>
            <a:ext cx="10917724" cy="1501327"/>
          </a:xfrm>
        </p:spPr>
        <p:txBody>
          <a:bodyPr/>
          <a:lstStyle/>
          <a:p>
            <a:r>
              <a:rPr lang="en-US" dirty="0"/>
              <a:t>VI.	</a:t>
            </a:r>
            <a:r>
              <a:rPr lang="en-US" dirty="0" err="1"/>
              <a:t>Trách</a:t>
            </a:r>
            <a:r>
              <a:rPr lang="en-US" dirty="0"/>
              <a:t> </a:t>
            </a:r>
            <a:r>
              <a:rPr lang="en-US" dirty="0" err="1"/>
              <a:t>nhiệm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viên</a:t>
            </a:r>
            <a:r>
              <a:rPr lang="en-US" dirty="0"/>
              <a:t> TLĐ</a:t>
            </a:r>
          </a:p>
        </p:txBody>
      </p:sp>
      <p:pic>
        <p:nvPicPr>
          <p:cNvPr id="8" name="Picture Placeholder 7" descr="A picture containing mountain, sky, outdoor, nature">
            <a:extLst>
              <a:ext uri="{FF2B5EF4-FFF2-40B4-BE49-F238E27FC236}">
                <a16:creationId xmlns:a16="http://schemas.microsoft.com/office/drawing/2014/main" id="{7B7F6341-D9BE-4D3C-92A1-37FAA11DE63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86000"/>
            <a:ext cx="5067300" cy="45720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BDA17F-F303-4811-96C4-AD8A09AB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B6583FE-B653-4C01-9ADF-EC8514A0B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7222" y="2743883"/>
            <a:ext cx="6455507" cy="3976322"/>
          </a:xfrm>
        </p:spPr>
        <p:txBody>
          <a:bodyPr>
            <a:normAutofit fontScale="92500"/>
          </a:bodyPr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Chú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ý </a:t>
            </a:r>
            <a:r>
              <a:rPr lang="en-US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hơn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sống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là một </a:t>
            </a:r>
            <a:r>
              <a:rPr lang="en-US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Kito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hữu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đích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thực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Dấn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thân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hơn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Chúa,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anh chị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PT.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ăng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say “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thăm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dò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hiểu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và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truyền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đạt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lòng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hăng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say.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Đề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cao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khả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năng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người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khác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cùng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phối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hợp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làm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Sẵn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àng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sinh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bỏ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ý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riêng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Dành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nhiều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thời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gian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khả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năng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phát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huy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bạn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Hỗ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trợ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Ultreya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kiếm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và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thúc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đẩy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có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thêm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người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lãnh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đạo</a:t>
            </a:r>
            <a:endParaRPr lang="en-US" sz="22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5CF6D-DC44-4734-988C-0AAA60D5F7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08B9AF-847F-4250-A53B-82D9036A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244D815C-8BF3-4ECF-A945-A2A7C2983AF9}" type="slidenum">
              <a:rPr lang="en-US" noProof="0" smtClean="0"/>
              <a:pPr lvl="0"/>
              <a:t>10</a:t>
            </a:fld>
            <a:endParaRPr lang="en-US" noProof="0" dirty="0"/>
          </a:p>
        </p:txBody>
      </p:sp>
      <p:pic>
        <p:nvPicPr>
          <p:cNvPr id="7" name="Picture 6" descr="A blue box with white text&#10;&#10;Description automatically generated">
            <a:extLst>
              <a:ext uri="{FF2B5EF4-FFF2-40B4-BE49-F238E27FC236}">
                <a16:creationId xmlns:a16="http://schemas.microsoft.com/office/drawing/2014/main" id="{54898029-E016-8BE5-4F90-DD3656C1A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045" y="2516554"/>
            <a:ext cx="3675263" cy="367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040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F2FEA60-F900-4C56-9486-48EA309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5124"/>
            <a:ext cx="10917724" cy="1501327"/>
          </a:xfrm>
        </p:spPr>
        <p:txBody>
          <a:bodyPr/>
          <a:lstStyle/>
          <a:p>
            <a:r>
              <a:rPr lang="en-US" dirty="0"/>
              <a:t>VII.	</a:t>
            </a:r>
            <a:r>
              <a:rPr lang="en-US" dirty="0" err="1"/>
              <a:t>Những</a:t>
            </a:r>
            <a:r>
              <a:rPr lang="en-US" dirty="0"/>
              <a:t> cám </a:t>
            </a:r>
            <a:r>
              <a:rPr lang="en-US" dirty="0" err="1"/>
              <a:t>dỗ</a:t>
            </a:r>
            <a:r>
              <a:rPr lang="en-US" dirty="0"/>
              <a:t> người </a:t>
            </a:r>
            <a:r>
              <a:rPr lang="en-US" dirty="0" err="1"/>
              <a:t>lãnh</a:t>
            </a:r>
            <a:r>
              <a:rPr lang="en-US" dirty="0"/>
              <a:t> </a:t>
            </a:r>
            <a:r>
              <a:rPr lang="en-US" dirty="0" err="1"/>
              <a:t>đạo</a:t>
            </a:r>
            <a:endParaRPr lang="en-US" dirty="0"/>
          </a:p>
        </p:txBody>
      </p:sp>
      <p:pic>
        <p:nvPicPr>
          <p:cNvPr id="8" name="Picture Placeholder 7" descr="A picture containing mountain, sky, outdoor, nature">
            <a:extLst>
              <a:ext uri="{FF2B5EF4-FFF2-40B4-BE49-F238E27FC236}">
                <a16:creationId xmlns:a16="http://schemas.microsoft.com/office/drawing/2014/main" id="{7B7F6341-D9BE-4D3C-92A1-37FAA11DE63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86000"/>
            <a:ext cx="5067300" cy="45720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BDA17F-F303-4811-96C4-AD8A09AB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B6583FE-B653-4C01-9ADF-EC8514A0B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6985" y="2516554"/>
            <a:ext cx="6455507" cy="3976322"/>
          </a:xfrm>
        </p:spPr>
        <p:txBody>
          <a:bodyPr>
            <a:normAutofit/>
          </a:bodyPr>
          <a:lstStyle/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Duy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trì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tham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vọng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vị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trí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lãnh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đạo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Luôn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quyết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định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theo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lẽ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phải,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lẽ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đúng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Tốn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thời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gian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ào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quyền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bính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hơn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là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phục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vụ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ú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trọng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vào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khóa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 ngày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hơn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là loan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truyền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Phúc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Âm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ản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lòng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khi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không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thấy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quả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công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Chú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trọng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vào con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tham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dự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Thiếu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là PT không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phát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triển</a:t>
            </a: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5CF6D-DC44-4734-988C-0AAA60D5F7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08B9AF-847F-4250-A53B-82D9036A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244D815C-8BF3-4ECF-A945-A2A7C2983AF9}" type="slidenum">
              <a:rPr lang="en-US" noProof="0" smtClean="0"/>
              <a:pPr lvl="0"/>
              <a:t>11</a:t>
            </a:fld>
            <a:endParaRPr lang="en-US" noProof="0" dirty="0"/>
          </a:p>
        </p:txBody>
      </p:sp>
      <p:pic>
        <p:nvPicPr>
          <p:cNvPr id="6" name="Picture 5" descr="A hand holding an apple&#10;&#10;Description automatically generated">
            <a:extLst>
              <a:ext uri="{FF2B5EF4-FFF2-40B4-BE49-F238E27FC236}">
                <a16:creationId xmlns:a16="http://schemas.microsoft.com/office/drawing/2014/main" id="{E8864178-835B-F120-95B6-82C2268DC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286000"/>
            <a:ext cx="5082861" cy="381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994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F2FEA60-F900-4C56-9486-48EA309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5124"/>
            <a:ext cx="10917724" cy="1501327"/>
          </a:xfrm>
        </p:spPr>
        <p:txBody>
          <a:bodyPr/>
          <a:lstStyle/>
          <a:p>
            <a:r>
              <a:rPr lang="en-US" dirty="0"/>
              <a:t>VIII.	</a:t>
            </a:r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quan</a:t>
            </a:r>
            <a:r>
              <a:rPr lang="en-US" dirty="0"/>
              <a:t> </a:t>
            </a:r>
            <a:r>
              <a:rPr lang="en-US" dirty="0" err="1"/>
              <a:t>niệm</a:t>
            </a:r>
            <a:r>
              <a:rPr lang="en-US" dirty="0"/>
              <a:t> </a:t>
            </a:r>
            <a:r>
              <a:rPr lang="en-US" dirty="0" err="1"/>
              <a:t>sai</a:t>
            </a:r>
            <a:r>
              <a:rPr lang="en-US" dirty="0"/>
              <a:t> </a:t>
            </a:r>
            <a:r>
              <a:rPr lang="en-US" dirty="0" err="1"/>
              <a:t>lầm</a:t>
            </a:r>
            <a:r>
              <a:rPr lang="en-US" dirty="0"/>
              <a:t> về    		TLĐ</a:t>
            </a:r>
          </a:p>
        </p:txBody>
      </p:sp>
      <p:pic>
        <p:nvPicPr>
          <p:cNvPr id="8" name="Picture Placeholder 7" descr="A picture containing mountain, sky, outdoor, nature">
            <a:extLst>
              <a:ext uri="{FF2B5EF4-FFF2-40B4-BE49-F238E27FC236}">
                <a16:creationId xmlns:a16="http://schemas.microsoft.com/office/drawing/2014/main" id="{7B7F6341-D9BE-4D3C-92A1-37FAA11DE63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86000"/>
            <a:ext cx="5067300" cy="45720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BDA17F-F303-4811-96C4-AD8A09AB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B6583FE-B653-4C01-9ADF-EC8514A0B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6985" y="2516554"/>
            <a:ext cx="6455507" cy="3976322"/>
          </a:xfrm>
        </p:spPr>
        <p:txBody>
          <a:bodyPr>
            <a:normAutofit/>
          </a:bodyPr>
          <a:lstStyle/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Tôi không là người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lãnh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đạo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không tham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gia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TLD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lớn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hơn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VPĐH hay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ngược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lại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Không có TLD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giống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TLD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VPDH không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thuộc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TLD.</a:t>
            </a: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Quyết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tâm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nử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vời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TLD online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thuận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lợi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hơn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n-US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5CF6D-DC44-4734-988C-0AAA60D5F7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08B9AF-847F-4250-A53B-82D9036A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244D815C-8BF3-4ECF-A945-A2A7C2983AF9}" type="slidenum">
              <a:rPr lang="en-US" noProof="0" smtClean="0"/>
              <a:pPr lvl="0"/>
              <a:t>12</a:t>
            </a:fld>
            <a:endParaRPr lang="en-US" noProof="0" dirty="0"/>
          </a:p>
        </p:txBody>
      </p:sp>
      <p:pic>
        <p:nvPicPr>
          <p:cNvPr id="6" name="Picture 5" descr="A close-up of a book cover&#10;&#10;Description automatically generated">
            <a:extLst>
              <a:ext uri="{FF2B5EF4-FFF2-40B4-BE49-F238E27FC236}">
                <a16:creationId xmlns:a16="http://schemas.microsoft.com/office/drawing/2014/main" id="{2433D7C3-BF61-1EAF-EC4C-E442DB651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56" y="2402548"/>
            <a:ext cx="4058598" cy="431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274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F2FEA60-F900-4C56-9486-48EA309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5124"/>
            <a:ext cx="10917724" cy="1501327"/>
          </a:xfrm>
        </p:spPr>
        <p:txBody>
          <a:bodyPr/>
          <a:lstStyle/>
          <a:p>
            <a:r>
              <a:rPr lang="en-US" dirty="0"/>
              <a:t>IX. </a:t>
            </a:r>
            <a:r>
              <a:rPr lang="en-US" dirty="0" err="1"/>
              <a:t>Kết</a:t>
            </a:r>
            <a:r>
              <a:rPr lang="en-US" dirty="0"/>
              <a:t> </a:t>
            </a:r>
            <a:r>
              <a:rPr lang="en-US" dirty="0" err="1"/>
              <a:t>luận</a:t>
            </a:r>
            <a:r>
              <a:rPr lang="en-US" dirty="0"/>
              <a:t>.</a:t>
            </a:r>
          </a:p>
        </p:txBody>
      </p:sp>
      <p:pic>
        <p:nvPicPr>
          <p:cNvPr id="8" name="Picture Placeholder 7" descr="A picture containing mountain, sky, outdoor, nature">
            <a:extLst>
              <a:ext uri="{FF2B5EF4-FFF2-40B4-BE49-F238E27FC236}">
                <a16:creationId xmlns:a16="http://schemas.microsoft.com/office/drawing/2014/main" id="{7B7F6341-D9BE-4D3C-92A1-37FAA11DE63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86000"/>
            <a:ext cx="5067300" cy="45720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BDA17F-F303-4811-96C4-AD8A09AB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B6583FE-B653-4C01-9ADF-EC8514A0B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6985" y="2516554"/>
            <a:ext cx="6455507" cy="3976322"/>
          </a:xfrm>
        </p:spPr>
        <p:txBody>
          <a:bodyPr>
            <a:normAutofit fontScale="92500"/>
          </a:bodyPr>
          <a:lstStyle/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Hiểu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về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vai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trò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nhiệm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vụ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tổ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chức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TLD.</a:t>
            </a: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Cầu nguyện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nghe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tiếng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Chúa và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đáp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trả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àm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theo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ý Chúa, không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theo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ý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riêng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Tiếp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ục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hoán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cải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Chúa và anh chị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hơn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Sẵn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àng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làm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khí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cụ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tông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đồ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của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Thày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Chí </a:t>
            </a:r>
            <a:r>
              <a:rPr lang="en-US" sz="28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Thánh</a:t>
            </a:r>
            <a:r>
              <a:rPr lang="en-US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5CF6D-DC44-4734-988C-0AAA60D5F7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08B9AF-847F-4250-A53B-82D9036A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244D815C-8BF3-4ECF-A945-A2A7C2983AF9}" type="slidenum">
              <a:rPr lang="en-US" noProof="0" smtClean="0"/>
              <a:pPr lvl="0"/>
              <a:t>13</a:t>
            </a:fld>
            <a:endParaRPr lang="en-US" noProof="0" dirty="0"/>
          </a:p>
        </p:txBody>
      </p:sp>
      <p:pic>
        <p:nvPicPr>
          <p:cNvPr id="6" name="Picture 5" descr="A person with long hair and a green and purple background&#10;&#10;Description automatically generated">
            <a:extLst>
              <a:ext uri="{FF2B5EF4-FFF2-40B4-BE49-F238E27FC236}">
                <a16:creationId xmlns:a16="http://schemas.microsoft.com/office/drawing/2014/main" id="{4688C023-BD37-A3DD-86BB-796862EBD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044" y="2640012"/>
            <a:ext cx="3446217" cy="344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8220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31">
            <a:extLst>
              <a:ext uri="{FF2B5EF4-FFF2-40B4-BE49-F238E27FC236}">
                <a16:creationId xmlns:a16="http://schemas.microsoft.com/office/drawing/2014/main" id="{30761B21-88ED-449E-B2B9-3FC40844C3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7001" y="4947313"/>
            <a:ext cx="7700617" cy="1409037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3" name="Subtitle 32">
            <a:extLst>
              <a:ext uri="{FF2B5EF4-FFF2-40B4-BE49-F238E27FC236}">
                <a16:creationId xmlns:a16="http://schemas.microsoft.com/office/drawing/2014/main" id="{0EEAA874-288B-4330-9FA4-F1144ACD4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8770" y="218831"/>
            <a:ext cx="5861538" cy="3907692"/>
          </a:xfrm>
        </p:spPr>
        <p:txBody>
          <a:bodyPr/>
          <a:lstStyle/>
          <a:p>
            <a:pPr algn="ctr"/>
            <a:endParaRPr lang="en-US" dirty="0"/>
          </a:p>
          <a:p>
            <a:pPr algn="ctr"/>
            <a:r>
              <a:rPr lang="en-US" dirty="0" err="1"/>
              <a:t>Hẹn</a:t>
            </a:r>
            <a:r>
              <a:rPr lang="en-US" dirty="0"/>
              <a:t> </a:t>
            </a:r>
            <a:r>
              <a:rPr lang="en-US" dirty="0" err="1"/>
              <a:t>gặp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.</a:t>
            </a:r>
          </a:p>
          <a:p>
            <a:pPr algn="ctr"/>
            <a:r>
              <a:rPr lang="en-US" dirty="0" err="1"/>
              <a:t>Thứ</a:t>
            </a:r>
            <a:r>
              <a:rPr lang="en-US" dirty="0"/>
              <a:t> </a:t>
            </a:r>
            <a:r>
              <a:rPr lang="en-US" dirty="0" err="1"/>
              <a:t>Bẩy</a:t>
            </a:r>
            <a:r>
              <a:rPr lang="en-US" dirty="0"/>
              <a:t> ngày 14-10-2023 </a:t>
            </a:r>
          </a:p>
          <a:p>
            <a:pPr algn="ctr"/>
            <a:r>
              <a:rPr lang="en-US"/>
              <a:t>Lúc 9:00AM</a:t>
            </a:r>
            <a:endParaRPr lang="en-US" dirty="0"/>
          </a:p>
          <a:p>
            <a:pPr algn="ctr"/>
            <a:r>
              <a:rPr lang="en-US" dirty="0"/>
              <a:t>tại </a:t>
            </a:r>
          </a:p>
          <a:p>
            <a:pPr algn="ctr"/>
            <a:r>
              <a:rPr lang="en-US" dirty="0"/>
              <a:t>Trung </a:t>
            </a:r>
            <a:r>
              <a:rPr lang="en-US" dirty="0" err="1"/>
              <a:t>Tâm</a:t>
            </a:r>
            <a:r>
              <a:rPr lang="en-US" dirty="0"/>
              <a:t> Công Giáo, San Jose.</a:t>
            </a:r>
          </a:p>
        </p:txBody>
      </p:sp>
      <p:pic>
        <p:nvPicPr>
          <p:cNvPr id="52" name="Picture Placeholder 51" descr="A picture containing sky, outdoor, mountain, nature, stars">
            <a:extLst>
              <a:ext uri="{FF2B5EF4-FFF2-40B4-BE49-F238E27FC236}">
                <a16:creationId xmlns:a16="http://schemas.microsoft.com/office/drawing/2014/main" id="{45DFCBF0-F91E-40C0-A4E6-24E8250C3B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681785" cy="4532313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09E0B-CEBC-425D-8A86-1F858D8DE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lvl="0"/>
            <a:r>
              <a:rPr lang="en-US" noProof="0" dirty="0"/>
              <a:t>Presentation title</a:t>
            </a:r>
          </a:p>
        </p:txBody>
      </p:sp>
      <p:pic>
        <p:nvPicPr>
          <p:cNvPr id="58" name="Picture Placeholder 57" descr="A picture containing mountain, sky, outdoor, nature">
            <a:extLst>
              <a:ext uri="{FF2B5EF4-FFF2-40B4-BE49-F238E27FC236}">
                <a16:creationId xmlns:a16="http://schemas.microsoft.com/office/drawing/2014/main" id="{A51C462C-6D3B-4554-9CDC-86D00D0EA07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4000" y="4532313"/>
            <a:ext cx="3048000" cy="2325687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BAEA19-91BF-48E8-A1D4-8FB745EA44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87279-B48F-43C3-91FA-09BD7EA33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D39F39FF-F5CB-4ACA-9B46-4CCF89ECA75F}" type="slidenum">
              <a:rPr lang="en-US" noProof="0" smtClean="0"/>
              <a:pPr lvl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67611276"/>
      </p:ext>
    </p:extLst>
  </p:cSld>
  <p:clrMapOvr>
    <a:masterClrMapping/>
  </p:clrMapOvr>
</p:sld>
</file>

<file path=ppt/theme/theme1.xml><?xml version="1.0" encoding="utf-8"?>
<a:theme xmlns:a="http://schemas.openxmlformats.org/drawingml/2006/main" name="ColorBlockVTI">
  <a:themeElements>
    <a:clrScheme name="ColorBlock Color Scheme">
      <a:dk1>
        <a:sysClr val="windowText" lastClr="000000"/>
      </a:dk1>
      <a:lt1>
        <a:sysClr val="window" lastClr="FFFFFF"/>
      </a:lt1>
      <a:dk2>
        <a:srgbClr val="002044"/>
      </a:dk2>
      <a:lt2>
        <a:srgbClr val="F5F0F3"/>
      </a:lt2>
      <a:accent1>
        <a:srgbClr val="4A41C5"/>
      </a:accent1>
      <a:accent2>
        <a:srgbClr val="37997B"/>
      </a:accent2>
      <a:accent3>
        <a:srgbClr val="17B4DF"/>
      </a:accent3>
      <a:accent4>
        <a:srgbClr val="E69500"/>
      </a:accent4>
      <a:accent5>
        <a:srgbClr val="276D77"/>
      </a:accent5>
      <a:accent6>
        <a:srgbClr val="386ECE"/>
      </a:accent6>
      <a:hlink>
        <a:srgbClr val="AF1DAF"/>
      </a:hlink>
      <a:folHlink>
        <a:srgbClr val="FE5C68"/>
      </a:folHlink>
    </a:clrScheme>
    <a:fontScheme name="Custom 1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lorBlockVTI" id="{733CB85B-8F47-42FB-9326-9FF507018D27}" vid="{069BD9C2-DF61-4F2B-A577-A59C7FC2FF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757C30-AE9A-4680-90EB-19D282EC2B7C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A5CCB28C-7D26-4A36-9CFC-D739C28F3D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F0BF08-C674-44E3-8BFC-85BC65E095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{973849F7-96AF-43BD-B4D2-C1DBEF7D4BC8}tf89117832_win32</Template>
  <TotalTime>232</TotalTime>
  <Words>1005</Words>
  <Application>Microsoft Office PowerPoint</Application>
  <PresentationFormat>Widescreen</PresentationFormat>
  <Paragraphs>131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Avenir Next LT Pro</vt:lpstr>
      <vt:lpstr>Calibri</vt:lpstr>
      <vt:lpstr>Courier New</vt:lpstr>
      <vt:lpstr>Wingdings</vt:lpstr>
      <vt:lpstr>ColorBlockVTI</vt:lpstr>
      <vt:lpstr> TRƯỜNG   LÃNH ĐẠO</vt:lpstr>
      <vt:lpstr>Agenda</vt:lpstr>
      <vt:lpstr>Agenda</vt:lpstr>
      <vt:lpstr>I. Định nghĩa</vt:lpstr>
      <vt:lpstr>II. Thành viên của TLĐ</vt:lpstr>
      <vt:lpstr>III. Mục đích và yếu tính của TLĐ</vt:lpstr>
      <vt:lpstr>III. Mục đích và yếu tính của TLĐ</vt:lpstr>
      <vt:lpstr>IV. Chiều kích của TLĐ</vt:lpstr>
      <vt:lpstr>V. Tổ chức TLĐ</vt:lpstr>
      <vt:lpstr>VI. Trách nhiệm thành viên TLĐ</vt:lpstr>
      <vt:lpstr>VII. Những cám dỗ người lãnh đạo</vt:lpstr>
      <vt:lpstr>VIII. Những quan niệm sai lầm về      TLĐ</vt:lpstr>
      <vt:lpstr>IX. Kết luận.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TRƯỜNG LÃNH ĐẠO</dc:title>
  <dc:creator>Tom Nguyen</dc:creator>
  <cp:lastModifiedBy>Tom Nguyen</cp:lastModifiedBy>
  <cp:revision>36</cp:revision>
  <dcterms:created xsi:type="dcterms:W3CDTF">2023-09-21T20:46:43Z</dcterms:created>
  <dcterms:modified xsi:type="dcterms:W3CDTF">2023-09-23T04:11:31Z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